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64" r:id="rId3"/>
  </p:sldIdLst>
  <p:sldSz cx="12192000" cy="6858000"/>
  <p:notesSz cx="6858000" cy="9144000"/>
  <p:embeddedFontLst>
    <p:embeddedFont>
      <p:font typeface="方正公文小标宋" panose="02000500000000000000" charset="-122"/>
      <p:regular r:id="rId8"/>
    </p:embeddedFont>
    <p:embeddedFont>
      <p:font typeface="Dream-XinCuSongGB" panose="02010604000000000000" charset="-122"/>
      <p:regular r:id="rId9"/>
    </p:embeddedFont>
    <p:embeddedFont>
      <p:font typeface="方正舒体" panose="02010601030101010101" charset="-122"/>
      <p:regular r:id="rId10"/>
    </p:embeddedFont>
    <p:embeddedFont>
      <p:font typeface="黑体" panose="02010609060101010101" charset="-122"/>
      <p:regular r:id="rId11"/>
    </p:embeddedFont>
    <p:embeddedFont>
      <p:font typeface="等线" panose="02010600030101010101" charset="-122"/>
      <p:regular r:id="rId12"/>
    </p:embeddedFont>
    <p:embeddedFont>
      <p:font typeface="Calibri" panose="020F0502020204030204" charset="0"/>
      <p:regular r:id="rId13"/>
      <p:bold r:id="rId14"/>
      <p:italic r:id="rId15"/>
      <p:boldItalic r:id="rId16"/>
    </p:embeddedFont>
  </p:embeddedFontLst>
  <p:custDataLst>
    <p:tags r:id="rId17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F30"/>
    <a:srgbClr val="FD6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2.fntdata"/><Relationship Id="rId8" Type="http://schemas.openxmlformats.org/officeDocument/2006/relationships/font" Target="fonts/font1.fntdata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gs" Target="tags/tag4.xml"/><Relationship Id="rId16" Type="http://schemas.openxmlformats.org/officeDocument/2006/relationships/font" Target="fonts/font9.fntdata"/><Relationship Id="rId15" Type="http://schemas.openxmlformats.org/officeDocument/2006/relationships/font" Target="fonts/font8.fntdata"/><Relationship Id="rId14" Type="http://schemas.openxmlformats.org/officeDocument/2006/relationships/font" Target="fonts/font7.fntdata"/><Relationship Id="rId13" Type="http://schemas.openxmlformats.org/officeDocument/2006/relationships/font" Target="fonts/font6.fntdata"/><Relationship Id="rId12" Type="http://schemas.openxmlformats.org/officeDocument/2006/relationships/font" Target="fonts/font5.fntdata"/><Relationship Id="rId11" Type="http://schemas.openxmlformats.org/officeDocument/2006/relationships/font" Target="fonts/font4.fntdata"/><Relationship Id="rId10" Type="http://schemas.openxmlformats.org/officeDocument/2006/relationships/font" Target="fonts/font3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1304785" y="7276425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808785" y="7276425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570385" y="7276425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C:/Users/LENOVO/Desktop/蓝色背景.jpg蓝色背景"/>
          <p:cNvPicPr>
            <a:picLocks noChangeAspect="1"/>
          </p:cNvPicPr>
          <p:nvPr/>
        </p:nvPicPr>
        <p:blipFill>
          <a:blip r:embed="rId1"/>
          <a:srcRect l="13053" r="13053"/>
          <a:stretch>
            <a:fillRect/>
          </a:stretch>
        </p:blipFill>
        <p:spPr>
          <a:xfrm>
            <a:off x="0" y="-5715"/>
            <a:ext cx="12192000" cy="6908165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" name="标题 1"/>
          <p:cNvSpPr txBox="1"/>
          <p:nvPr/>
        </p:nvSpPr>
        <p:spPr>
          <a:xfrm>
            <a:off x="407670" y="1628775"/>
            <a:ext cx="11423015" cy="278320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30000"/>
              </a:lnSpc>
            </a:pPr>
            <a:br>
              <a:rPr kumimoji="1" lang="en-US" altLang="zh-CN" sz="5400">
                <a:ln w="12700">
                  <a:noFill/>
                </a:ln>
                <a:gradFill>
                  <a:gsLst>
                    <a:gs pos="0">
                      <a:srgbClr val="FAD782">
                        <a:alpha val="100000"/>
                      </a:srgbClr>
                    </a:gs>
                    <a:gs pos="100000">
                      <a:srgbClr val="FDF2D5">
                        <a:alpha val="100000"/>
                      </a:srgbClr>
                    </a:gs>
                  </a:gsLst>
                  <a:lin ang="5400000" scaled="0"/>
                </a:gradFill>
                <a:latin typeface="方正公文小标宋" panose="02000500000000000000" charset="-122"/>
                <a:ea typeface="方正公文小标宋" panose="02000500000000000000" charset="-122"/>
                <a:cs typeface="Dream-XinCuSongGB" panose="02010604000000000000" charset="-122"/>
              </a:rPr>
            </a:br>
            <a:r>
              <a:rPr kumimoji="1" lang="zh-CN" altLang="en-US" sz="5400" b="1">
                <a:ln w="12700">
                  <a:noFill/>
                </a:ln>
                <a:gradFill>
                  <a:gsLst>
                    <a:gs pos="0">
                      <a:srgbClr val="FAD782">
                        <a:alpha val="100000"/>
                      </a:srgbClr>
                    </a:gs>
                    <a:gs pos="100000">
                      <a:srgbClr val="FDF2D5">
                        <a:alpha val="100000"/>
                      </a:srgbClr>
                    </a:gs>
                  </a:gsLst>
                  <a:lin ang="5400000" scaled="0"/>
                </a:gradFill>
                <a:latin typeface="方正公文小标宋" panose="02000500000000000000" charset="-122"/>
                <a:ea typeface="方正公文小标宋" panose="02000500000000000000" charset="-122"/>
                <a:cs typeface="Dream-XinCuSongGB" panose="02010604000000000000" charset="-122"/>
              </a:rPr>
              <a:t>第三届大学生职业规划大赛动员会</a:t>
            </a:r>
            <a:br>
              <a:rPr kumimoji="1" lang="en-US" altLang="zh-CN" sz="5400">
                <a:ln w="12700">
                  <a:noFill/>
                </a:ln>
                <a:gradFill>
                  <a:gsLst>
                    <a:gs pos="0">
                      <a:srgbClr val="FAD782">
                        <a:alpha val="100000"/>
                      </a:srgbClr>
                    </a:gs>
                    <a:gs pos="100000">
                      <a:srgbClr val="FDF2D5">
                        <a:alpha val="100000"/>
                      </a:srgbClr>
                    </a:gs>
                  </a:gsLst>
                  <a:lin ang="5400000" scaled="0"/>
                </a:gradFill>
                <a:latin typeface="方正公文小标宋" panose="02000500000000000000" charset="-122"/>
                <a:ea typeface="方正公文小标宋" panose="02000500000000000000" charset="-122"/>
                <a:cs typeface="Dream-XinCuSongGB" panose="02010604000000000000" charset="-122"/>
              </a:rPr>
            </a:br>
            <a:endParaRPr kumimoji="1" lang="en-US" altLang="zh-CN" sz="5400">
              <a:ln w="12700">
                <a:noFill/>
              </a:ln>
              <a:gradFill>
                <a:gsLst>
                  <a:gs pos="0">
                    <a:srgbClr val="FAD782">
                      <a:alpha val="100000"/>
                    </a:srgbClr>
                  </a:gs>
                  <a:gs pos="100000">
                    <a:srgbClr val="FDF2D5">
                      <a:alpha val="100000"/>
                    </a:srgbClr>
                  </a:gs>
                </a:gsLst>
                <a:lin ang="5400000" scaled="0"/>
              </a:gradFill>
              <a:latin typeface="方正公文小标宋" panose="02000500000000000000" charset="-122"/>
              <a:ea typeface="方正公文小标宋" panose="02000500000000000000" charset="-122"/>
              <a:cs typeface="Dream-XinCuSongGB" panose="02010604000000000000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alphaModFix amt="100000"/>
          </a:blip>
          <a:srcRect t="69268" b="5204"/>
          <a:stretch>
            <a:fillRect/>
          </a:stretch>
        </p:blipFill>
        <p:spPr>
          <a:xfrm>
            <a:off x="962455" y="5372785"/>
            <a:ext cx="10338211" cy="1484565"/>
          </a:xfrm>
          <a:custGeom>
            <a:avLst/>
            <a:gdLst/>
            <a:ahLst/>
            <a:cxnLst/>
            <a:rect l="l" t="t" r="r" b="b"/>
            <a:pathLst>
              <a:path w="10337800" h="1485900">
                <a:moveTo>
                  <a:pt x="0" y="0"/>
                </a:moveTo>
                <a:lnTo>
                  <a:pt x="10338211" y="0"/>
                </a:lnTo>
                <a:lnTo>
                  <a:pt x="10338211" y="1484565"/>
                </a:lnTo>
                <a:lnTo>
                  <a:pt x="0" y="1484565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0" name="标题 1"/>
          <p:cNvSpPr txBox="1"/>
          <p:nvPr/>
        </p:nvSpPr>
        <p:spPr>
          <a:xfrm>
            <a:off x="-53712" y="6597329"/>
            <a:ext cx="12192000" cy="72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  <a:alpha val="20000"/>
                </a:schemeClr>
              </a:gs>
              <a:gs pos="50000">
                <a:schemeClr val="accent2"/>
              </a:gs>
              <a:gs pos="100000">
                <a:schemeClr val="accent2">
                  <a:lumMod val="20000"/>
                  <a:lumOff val="80000"/>
                  <a:alpha val="20000"/>
                </a:schemeClr>
              </a:gs>
            </a:gsLst>
            <a:lin ang="0" scaled="0"/>
          </a:gra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5" name="图片 4" descr="民远标志白蓝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70" y="669290"/>
            <a:ext cx="509905" cy="5111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49375" y="620395"/>
            <a:ext cx="3844925" cy="6083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800">
                <a:solidFill>
                  <a:schemeClr val="bg1"/>
                </a:solidFill>
                <a:latin typeface="方正舒体" panose="02010601030101010101" charset="-122"/>
                <a:ea typeface="方正舒体" panose="02010601030101010101" charset="-122"/>
              </a:rPr>
              <a:t>上海民远职业技术学院</a:t>
            </a:r>
            <a:endParaRPr lang="zh-CN" altLang="en-US" sz="2800">
              <a:solidFill>
                <a:schemeClr val="bg1"/>
              </a:solidFill>
              <a:latin typeface="方正舒体" panose="02010601030101010101" charset="-122"/>
              <a:ea typeface="方正舒体" panose="02010601030101010101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247390" y="4509135"/>
            <a:ext cx="569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kumimoji="1" lang="zh-CN" altLang="en-US" sz="2400">
                <a:ln w="1270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2025年</a:t>
            </a:r>
            <a:r>
              <a:rPr kumimoji="1" lang="en-US" altLang="zh-CN" sz="2400">
                <a:ln w="1270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11</a:t>
            </a:r>
            <a:r>
              <a:rPr kumimoji="1" lang="zh-CN" altLang="en-US" sz="2400">
                <a:ln w="1270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</a:t>
            </a:r>
            <a:r>
              <a:rPr kumimoji="1" lang="en-US" altLang="zh-CN" sz="2400">
                <a:ln w="1270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kumimoji="1" lang="zh-CN" altLang="en-US" sz="2400">
                <a:ln w="1270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日</a:t>
            </a:r>
            <a:endParaRPr kumimoji="1" lang="zh-CN" altLang="en-US" sz="2400">
              <a:ln w="12700"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resource_record_key" val="{&quot;70&quot;:[3316232,3325539,3322005,3321782,3326204,3333431,3322097,3333501,3321973,3318990,3333497,3319206]}"/>
</p:tagLst>
</file>

<file path=ppt/theme/theme1.xml><?xml version="1.0" encoding="utf-8"?>
<a:theme xmlns:a="http://schemas.openxmlformats.org/drawingml/2006/main" name="7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C00000"/>
      </a:accent1>
      <a:accent2>
        <a:srgbClr val="F6BD2E"/>
      </a:accent2>
      <a:accent3>
        <a:srgbClr val="F2E70C"/>
      </a:accent3>
      <a:accent4>
        <a:srgbClr val="FA0000"/>
      </a:accent4>
      <a:accent5>
        <a:srgbClr val="5B9BD5"/>
      </a:accent5>
      <a:accent6>
        <a:srgbClr val="FFCC00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WPS 演示</Application>
  <PresentationFormat/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方正公文小标宋</vt:lpstr>
      <vt:lpstr>Dream-XinCuSongGB</vt:lpstr>
      <vt:lpstr>方正舒体</vt:lpstr>
      <vt:lpstr>黑体</vt:lpstr>
      <vt:lpstr>等线</vt:lpstr>
      <vt:lpstr>微软雅黑</vt:lpstr>
      <vt:lpstr>Arial Unicode MS</vt:lpstr>
      <vt:lpstr>Calibri</vt:lpstr>
      <vt:lpstr>7_Office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潮汐1397657912</cp:lastModifiedBy>
  <cp:revision>88</cp:revision>
  <dcterms:created xsi:type="dcterms:W3CDTF">2025-01-03T06:04:00Z</dcterms:created>
  <dcterms:modified xsi:type="dcterms:W3CDTF">2025-11-06T04:34:27Z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D82BCC2A5BFC40D0A85A97EA5A087798_13</vt:lpwstr>
  </property>
  <property fmtid="{D5CDD505-2E9C-101B-9397-08002B2CF9AE}" pid="3" name="KSOProductBuildVer">
    <vt:lpwstr>2052-12.1.0.23542</vt:lpwstr>
  </property>
</Properties>
</file>